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84E59-7F29-4AC6-B9A7-A502F8FC853C}" v="1" dt="2025-10-10T17:12:19.426"/>
    <p1510:client id="{D77C2413-3E70-4084-B236-D7B83115B4A7}" v="1" dt="2025-10-11T08:52:33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tlapelli harshita" userId="56c3cc79b950b444" providerId="LiveId" clId="{630ECED0-944E-4239-89B7-DE6E701F99BA}"/>
    <pc:docChg chg="modSld">
      <pc:chgData name="potlapelli harshita" userId="56c3cc79b950b444" providerId="LiveId" clId="{630ECED0-944E-4239-89B7-DE6E701F99BA}" dt="2025-10-11T11:56:10.883" v="7" actId="1076"/>
      <pc:docMkLst>
        <pc:docMk/>
      </pc:docMkLst>
      <pc:sldChg chg="modSp mod">
        <pc:chgData name="potlapelli harshita" userId="56c3cc79b950b444" providerId="LiveId" clId="{630ECED0-944E-4239-89B7-DE6E701F99BA}" dt="2025-10-11T11:54:35.599" v="5" actId="14100"/>
        <pc:sldMkLst>
          <pc:docMk/>
          <pc:sldMk cId="0" sldId="263"/>
        </pc:sldMkLst>
        <pc:picChg chg="mod">
          <ac:chgData name="potlapelli harshita" userId="56c3cc79b950b444" providerId="LiveId" clId="{630ECED0-944E-4239-89B7-DE6E701F99BA}" dt="2025-10-11T11:54:23.847" v="3" actId="14100"/>
          <ac:picMkLst>
            <pc:docMk/>
            <pc:sldMk cId="0" sldId="263"/>
            <ac:picMk id="3" creationId="{8B17A345-D620-A51D-258B-4B6691552BBE}"/>
          </ac:picMkLst>
        </pc:picChg>
        <pc:picChg chg="mod">
          <ac:chgData name="potlapelli harshita" userId="56c3cc79b950b444" providerId="LiveId" clId="{630ECED0-944E-4239-89B7-DE6E701F99BA}" dt="2025-10-11T11:54:35.599" v="5" actId="14100"/>
          <ac:picMkLst>
            <pc:docMk/>
            <pc:sldMk cId="0" sldId="263"/>
            <ac:picMk id="94" creationId="{00000000-0000-0000-0000-000000000000}"/>
          </ac:picMkLst>
        </pc:picChg>
      </pc:sldChg>
      <pc:sldChg chg="modSp mod">
        <pc:chgData name="potlapelli harshita" userId="56c3cc79b950b444" providerId="LiveId" clId="{630ECED0-944E-4239-89B7-DE6E701F99BA}" dt="2025-10-11T11:55:51.445" v="6" actId="1076"/>
        <pc:sldMkLst>
          <pc:docMk/>
          <pc:sldMk cId="0" sldId="268"/>
        </pc:sldMkLst>
        <pc:picChg chg="mod">
          <ac:chgData name="potlapelli harshita" userId="56c3cc79b950b444" providerId="LiveId" clId="{630ECED0-944E-4239-89B7-DE6E701F99BA}" dt="2025-10-11T11:55:51.445" v="6" actId="1076"/>
          <ac:picMkLst>
            <pc:docMk/>
            <pc:sldMk cId="0" sldId="268"/>
            <ac:picMk id="123" creationId="{00000000-0000-0000-0000-000000000000}"/>
          </ac:picMkLst>
        </pc:picChg>
      </pc:sldChg>
      <pc:sldChg chg="modSp mod">
        <pc:chgData name="potlapelli harshita" userId="56c3cc79b950b444" providerId="LiveId" clId="{630ECED0-944E-4239-89B7-DE6E701F99BA}" dt="2025-10-11T11:56:10.883" v="7" actId="1076"/>
        <pc:sldMkLst>
          <pc:docMk/>
          <pc:sldMk cId="0" sldId="270"/>
        </pc:sldMkLst>
        <pc:picChg chg="mod">
          <ac:chgData name="potlapelli harshita" userId="56c3cc79b950b444" providerId="LiveId" clId="{630ECED0-944E-4239-89B7-DE6E701F99BA}" dt="2025-10-11T11:56:10.883" v="7" actId="1076"/>
          <ac:picMkLst>
            <pc:docMk/>
            <pc:sldMk cId="0" sldId="270"/>
            <ac:picMk id="134" creationId="{00000000-0000-0000-0000-000000000000}"/>
          </ac:picMkLst>
        </pc:picChg>
      </pc:sldChg>
      <pc:sldChg chg="modSp mod">
        <pc:chgData name="potlapelli harshita" userId="56c3cc79b950b444" providerId="LiveId" clId="{630ECED0-944E-4239-89B7-DE6E701F99BA}" dt="2025-10-11T11:54:00.328" v="0" actId="1035"/>
        <pc:sldMkLst>
          <pc:docMk/>
          <pc:sldMk cId="0" sldId="272"/>
        </pc:sldMkLst>
        <pc:picChg chg="mod">
          <ac:chgData name="potlapelli harshita" userId="56c3cc79b950b444" providerId="LiveId" clId="{630ECED0-944E-4239-89B7-DE6E701F99BA}" dt="2025-10-11T11:54:00.328" v="0" actId="1035"/>
          <ac:picMkLst>
            <pc:docMk/>
            <pc:sldMk cId="0" sldId="272"/>
            <ac:picMk id="14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e275c1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e275c1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8946a0ec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8946a0ec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8946a0e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8946a0e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74ac84a3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74ac84a3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0e83c93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0e83c93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0e83c93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0e83c93d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74ac84a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74ac84a3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8946a0ec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8946a0ec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74ac84a3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74ac84a3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2d39ecb5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2d39ecb5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74ac84a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74ac84a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7e275c1d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7e275c1d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7e275c1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7e275c1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7e275c1d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7e275c1d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d07765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d07765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7e275c1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7e275c1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2d39ecb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2d39ecb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7e275c1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7e275c1d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e275c1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7e275c1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1182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2_page-0001.jpg"/>
          <p:cNvPicPr preferRelativeResize="0"/>
          <p:nvPr/>
        </p:nvPicPr>
        <p:blipFill rotWithShape="1">
          <a:blip r:embed="rId3">
            <a:alphaModFix/>
          </a:blip>
          <a:srcRect l="5094" t="15511" r="7362" b="16248"/>
          <a:stretch/>
        </p:blipFill>
        <p:spPr>
          <a:xfrm>
            <a:off x="377690" y="44612"/>
            <a:ext cx="8388623" cy="50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/>
          </a:blip>
          <a:srcRect l="2549" t="4273" r="3386" b="6136"/>
          <a:stretch/>
        </p:blipFill>
        <p:spPr>
          <a:xfrm>
            <a:off x="32463" y="968812"/>
            <a:ext cx="9079075" cy="32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l="5814" r="5814"/>
          <a:stretch/>
        </p:blipFill>
        <p:spPr>
          <a:xfrm>
            <a:off x="0" y="260174"/>
            <a:ext cx="9143999" cy="48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3888"/>
            <a:ext cx="8839200" cy="443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A38E10-6768-DF82-35B4-8FCEC58DFC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" b="-2724"/>
          <a:stretch>
            <a:fillRect/>
          </a:stretch>
        </p:blipFill>
        <p:spPr>
          <a:xfrm>
            <a:off x="0" y="1028701"/>
            <a:ext cx="9144000" cy="4227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366549"/>
            <a:ext cx="8839201" cy="429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t="6637" b="5326"/>
          <a:stretch/>
        </p:blipFill>
        <p:spPr>
          <a:xfrm>
            <a:off x="0" y="425392"/>
            <a:ext cx="9144002" cy="429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80" y="1469572"/>
            <a:ext cx="4016828" cy="311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 rotWithShape="1">
          <a:blip r:embed="rId3">
            <a:alphaModFix/>
          </a:blip>
          <a:srcRect l="-4310" r="4310"/>
          <a:stretch/>
        </p:blipFill>
        <p:spPr>
          <a:xfrm>
            <a:off x="-411399" y="320300"/>
            <a:ext cx="9555399" cy="450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 rotWithShape="1">
          <a:blip r:embed="rId3">
            <a:alphaModFix/>
          </a:blip>
          <a:srcRect l="1757" r="1661"/>
          <a:stretch/>
        </p:blipFill>
        <p:spPr>
          <a:xfrm>
            <a:off x="71687" y="498938"/>
            <a:ext cx="9000626" cy="41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9BCD0-752C-801C-D53A-D9CD1436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1606"/>
          <a:stretch>
            <a:fillRect/>
          </a:stretch>
        </p:blipFill>
        <p:spPr>
          <a:xfrm>
            <a:off x="261256" y="1600200"/>
            <a:ext cx="4139293" cy="280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C3533-5A03-9B99-5C60-EAEDAE716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49" b="4740"/>
          <a:stretch>
            <a:fillRect/>
          </a:stretch>
        </p:blipFill>
        <p:spPr>
          <a:xfrm>
            <a:off x="4743450" y="1600201"/>
            <a:ext cx="4139293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434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4" y="1604059"/>
            <a:ext cx="4562800" cy="15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24" y="3173446"/>
            <a:ext cx="4562800" cy="116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F4BED-C9EE-01A8-7294-8B67681060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96" b="10770"/>
          <a:stretch>
            <a:fillRect/>
          </a:stretch>
        </p:blipFill>
        <p:spPr>
          <a:xfrm>
            <a:off x="4744648" y="1604059"/>
            <a:ext cx="4399351" cy="27429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50" y="152400"/>
            <a:ext cx="694991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00" y="1200300"/>
            <a:ext cx="8749602" cy="36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l="6365" r="5953"/>
          <a:stretch/>
        </p:blipFill>
        <p:spPr>
          <a:xfrm>
            <a:off x="43025" y="255575"/>
            <a:ext cx="9100976" cy="46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42162-D5F0-9ED2-CDA5-F3D66645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99"/>
            <a:ext cx="9144000" cy="4757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E5B28-8199-8014-BAE4-4D71C1A50751}"/>
              </a:ext>
            </a:extLst>
          </p:cNvPr>
          <p:cNvSpPr txBox="1"/>
          <p:nvPr/>
        </p:nvSpPr>
        <p:spPr>
          <a:xfrm>
            <a:off x="6006790" y="385599"/>
            <a:ext cx="587298" cy="670050"/>
          </a:xfrm>
          <a:prstGeom prst="rect">
            <a:avLst/>
          </a:prstGeom>
          <a:solidFill>
            <a:srgbClr val="11182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 title="11_page-0001.jpg"/>
          <p:cNvPicPr preferRelativeResize="0"/>
          <p:nvPr/>
        </p:nvPicPr>
        <p:blipFill rotWithShape="1">
          <a:blip r:embed="rId3">
            <a:alphaModFix/>
          </a:blip>
          <a:srcRect l="4761" t="9078" r="5576" b="6233"/>
          <a:stretch/>
        </p:blipFill>
        <p:spPr>
          <a:xfrm>
            <a:off x="917019" y="130699"/>
            <a:ext cx="7309957" cy="48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3_page-0001.jpg"/>
          <p:cNvPicPr preferRelativeResize="0"/>
          <p:nvPr/>
        </p:nvPicPr>
        <p:blipFill rotWithShape="1">
          <a:blip r:embed="rId3">
            <a:alphaModFix/>
          </a:blip>
          <a:srcRect l="7092" t="15035" r="7349" b="14307"/>
          <a:stretch/>
        </p:blipFill>
        <p:spPr>
          <a:xfrm>
            <a:off x="672250" y="82200"/>
            <a:ext cx="7799501" cy="49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731950" y="1305825"/>
            <a:ext cx="3688200" cy="3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5" title="ChatGPT Image Sep 8, 2025, 11_18_47 PM.png"/>
          <p:cNvPicPr preferRelativeResize="0"/>
          <p:nvPr/>
        </p:nvPicPr>
        <p:blipFill rotWithShape="1">
          <a:blip r:embed="rId4">
            <a:alphaModFix/>
          </a:blip>
          <a:srcRect t="16781" b="3193"/>
          <a:stretch/>
        </p:blipFill>
        <p:spPr>
          <a:xfrm>
            <a:off x="4731950" y="1221577"/>
            <a:ext cx="3792278" cy="374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l="10177" t="16411" r="7013" b="10909"/>
          <a:stretch/>
        </p:blipFill>
        <p:spPr>
          <a:xfrm>
            <a:off x="50501" y="760776"/>
            <a:ext cx="9042998" cy="34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l="1544" r="1892" b="5114"/>
          <a:stretch/>
        </p:blipFill>
        <p:spPr>
          <a:xfrm>
            <a:off x="0" y="747363"/>
            <a:ext cx="9144000" cy="364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5_page-0001.jpg"/>
          <p:cNvPicPr preferRelativeResize="0"/>
          <p:nvPr/>
        </p:nvPicPr>
        <p:blipFill rotWithShape="1">
          <a:blip r:embed="rId3">
            <a:alphaModFix/>
          </a:blip>
          <a:srcRect l="5386" t="27022" r="7588" b="23531"/>
          <a:stretch/>
        </p:blipFill>
        <p:spPr>
          <a:xfrm>
            <a:off x="47125" y="585100"/>
            <a:ext cx="9049751" cy="397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l="10492" r="10262"/>
          <a:stretch/>
        </p:blipFill>
        <p:spPr>
          <a:xfrm>
            <a:off x="108207" y="289475"/>
            <a:ext cx="8927595" cy="45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0" y="2298475"/>
            <a:ext cx="8927600" cy="174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l="4375" r="2140"/>
          <a:stretch/>
        </p:blipFill>
        <p:spPr>
          <a:xfrm>
            <a:off x="154001" y="90474"/>
            <a:ext cx="8836000" cy="49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0" y="1394900"/>
            <a:ext cx="4307251" cy="344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7A345-D620-A51D-258B-4B6691552B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991"/>
          <a:stretch>
            <a:fillRect/>
          </a:stretch>
        </p:blipFill>
        <p:spPr>
          <a:xfrm>
            <a:off x="153999" y="1394900"/>
            <a:ext cx="4205730" cy="34465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8_page-0001.jpg"/>
          <p:cNvPicPr preferRelativeResize="0"/>
          <p:nvPr/>
        </p:nvPicPr>
        <p:blipFill rotWithShape="1">
          <a:blip r:embed="rId3">
            <a:alphaModFix/>
          </a:blip>
          <a:srcRect l="6065" t="5048" r="4871" b="5593"/>
          <a:stretch/>
        </p:blipFill>
        <p:spPr>
          <a:xfrm>
            <a:off x="1139555" y="88600"/>
            <a:ext cx="6864896" cy="4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 rotWithShape="1">
          <a:blip r:embed="rId4">
            <a:alphaModFix/>
          </a:blip>
          <a:srcRect l="2795" r="4646"/>
          <a:stretch/>
        </p:blipFill>
        <p:spPr>
          <a:xfrm>
            <a:off x="127800" y="396916"/>
            <a:ext cx="8888401" cy="389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 rotWithShape="1">
          <a:blip r:embed="rId5">
            <a:alphaModFix/>
          </a:blip>
          <a:srcRect t="12587"/>
          <a:stretch/>
        </p:blipFill>
        <p:spPr>
          <a:xfrm>
            <a:off x="4743452" y="2021386"/>
            <a:ext cx="4272748" cy="2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99" y="2021385"/>
            <a:ext cx="4272751" cy="28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Vinay K</dc:creator>
  <cp:lastModifiedBy>potlapelli harshita</cp:lastModifiedBy>
  <cp:revision>4</cp:revision>
  <dcterms:modified xsi:type="dcterms:W3CDTF">2025-10-11T11:56:19Z</dcterms:modified>
</cp:coreProperties>
</file>